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9" r:id="rId12"/>
    <p:sldId id="26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tk-TM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1. </a:t>
          </a:r>
          <a:r>
            <a:rPr lang="ru-RU" sz="2200" b="1" dirty="0" err="1" smtClean="0">
              <a:latin typeface="Garamond" panose="02020404030301010803" pitchFamily="18" charset="0"/>
            </a:rPr>
            <a:t>Miologiýa</a:t>
          </a:r>
          <a:r>
            <a:rPr lang="ru-RU" sz="2200" b="1" dirty="0" smtClean="0">
              <a:latin typeface="Garamond" panose="02020404030301010803" pitchFamily="18" charset="0"/>
            </a:rPr>
            <a:t>. </a:t>
          </a:r>
          <a:r>
            <a:rPr lang="ru-RU" sz="2200" b="1" dirty="0" err="1" smtClean="0">
              <a:latin typeface="Garamond" panose="02020404030301010803" pitchFamily="18" charset="0"/>
            </a:rPr>
            <a:t>Muskullar</a:t>
          </a:r>
          <a:r>
            <a:rPr lang="ru-RU" sz="2200" b="1" dirty="0" smtClean="0"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</a:rPr>
            <a:t>barada</a:t>
          </a:r>
          <a:r>
            <a:rPr lang="ru-RU" sz="2200" b="1" dirty="0" smtClean="0"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</a:rPr>
            <a:t>ylym</a:t>
          </a:r>
          <a:r>
            <a:rPr lang="ru-RU" sz="2200" b="1" dirty="0" smtClean="0">
              <a:latin typeface="Garamond" panose="02020404030301010803" pitchFamily="18" charset="0"/>
            </a:rPr>
            <a:t>. </a:t>
          </a:r>
          <a:r>
            <a:rPr lang="ru-RU" sz="2200" b="1" dirty="0" err="1" smtClean="0">
              <a:latin typeface="Garamond" panose="02020404030301010803" pitchFamily="18" charset="0"/>
            </a:rPr>
            <a:t>Kelläniň</a:t>
          </a:r>
          <a:r>
            <a:rPr lang="ru-RU" sz="2200" b="1" dirty="0" smtClean="0"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</a:rPr>
            <a:t>muskullary</a:t>
          </a:r>
          <a:r>
            <a:rPr lang="ru-RU" sz="2200" b="1" dirty="0" smtClean="0"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</a:rPr>
            <a:t>we</a:t>
          </a:r>
          <a:r>
            <a:rPr lang="ru-RU" sz="2200" b="1" dirty="0" smtClean="0"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</a:rPr>
            <a:t>fassiýalary</a:t>
          </a:r>
          <a:r>
            <a:rPr lang="ru-RU" sz="2200" b="1" dirty="0" smtClean="0">
              <a:latin typeface="Garamond" panose="02020404030301010803" pitchFamily="18" charset="0"/>
            </a:rPr>
            <a:t>. </a:t>
          </a:r>
          <a:r>
            <a:rPr lang="ru-RU" sz="2200" b="1" dirty="0" err="1" smtClean="0">
              <a:latin typeface="Garamond" panose="02020404030301010803" pitchFamily="18" charset="0"/>
            </a:rPr>
            <a:t>Boýnuň</a:t>
          </a:r>
          <a:r>
            <a:rPr lang="ru-RU" sz="2200" b="1" dirty="0" smtClean="0"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</a:rPr>
            <a:t>muskullary</a:t>
          </a:r>
          <a:r>
            <a:rPr lang="ru-RU" sz="2200" b="1" dirty="0" smtClean="0"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</a:rPr>
            <a:t>we</a:t>
          </a:r>
          <a:r>
            <a:rPr lang="ru-RU" sz="2200" b="1" dirty="0" smtClean="0"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</a:rPr>
            <a:t>fassiýalary</a:t>
          </a:r>
          <a:r>
            <a:rPr lang="ru-RU" sz="2200" b="1" dirty="0" smtClean="0">
              <a:latin typeface="Garamond" panose="02020404030301010803" pitchFamily="18" charset="0"/>
            </a:rPr>
            <a:t>. </a:t>
          </a:r>
          <a:r>
            <a:rPr lang="ru-RU" sz="2200" b="1" dirty="0" err="1" smtClean="0">
              <a:latin typeface="Garamond" panose="02020404030301010803" pitchFamily="18" charset="0"/>
            </a:rPr>
            <a:t>Boýnuň</a:t>
          </a:r>
          <a:r>
            <a:rPr lang="ru-RU" sz="2200" b="1" dirty="0" smtClean="0"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</a:rPr>
            <a:t>topografiýasy</a:t>
          </a:r>
          <a:r>
            <a:rPr lang="ru-RU" sz="2200" b="1" dirty="0" smtClean="0">
              <a:latin typeface="Garamond" panose="02020404030301010803" pitchFamily="18" charset="0"/>
            </a:rPr>
            <a:t>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tk-TM" sz="2200" b="1" dirty="0" smtClean="0">
              <a:latin typeface="Garamond" panose="02020404030301010803" pitchFamily="18" charset="0"/>
            </a:rPr>
            <a:t>2. </a:t>
          </a:r>
          <a:r>
            <a:rPr lang="ru-RU" sz="2200" b="1" dirty="0" err="1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Kelläniň</a:t>
          </a:r>
          <a:r>
            <a:rPr lang="ru-RU" sz="2200" b="1" dirty="0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çeýnew</a:t>
          </a:r>
          <a:r>
            <a:rPr lang="ru-RU" sz="2200" b="1" dirty="0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we</a:t>
          </a:r>
          <a:r>
            <a:rPr lang="ru-RU" sz="2200" b="1" dirty="0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mimiki</a:t>
          </a:r>
          <a:r>
            <a:rPr lang="ru-RU" sz="2200" b="1" dirty="0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muskullaryny</a:t>
          </a:r>
          <a:r>
            <a:rPr lang="ru-RU" sz="2200" b="1" dirty="0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bilmeli</a:t>
          </a:r>
          <a:r>
            <a:rPr lang="ru-RU" sz="2200" b="1" dirty="0" smtClean="0">
              <a:latin typeface="Garamond" panose="02020404030301010803" pitchFamily="18" charset="0"/>
              <a:ea typeface="Times New Roman"/>
              <a:cs typeface="Times New Roman" pitchFamily="18" charset="0"/>
            </a:rPr>
            <a:t>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1B1657A2-5821-49A8-A685-48C359815988}">
      <dgm:prSet phldrT="[Текст]" custT="1"/>
      <dgm:spPr/>
      <dgm:t>
        <a:bodyPr/>
        <a:lstStyle/>
        <a:p>
          <a:pPr marL="0" indent="0" algn="just"/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3.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Boýun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 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ýüzleý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we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çuň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muskullaryny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olaryň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başlanýan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birleşýän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ýerlerini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bilmeli</a:t>
          </a:r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85ED244A-5ADC-4E21-AA09-4EC4D74C496A}" type="parTrans" cxnId="{192334FD-2152-46DA-8460-A697998DD48D}">
      <dgm:prSet/>
      <dgm:spPr/>
      <dgm:t>
        <a:bodyPr/>
        <a:lstStyle/>
        <a:p>
          <a:endParaRPr lang="ru-RU"/>
        </a:p>
      </dgm:t>
    </dgm:pt>
    <dgm:pt modelId="{81F277B3-D3A8-42FE-9074-77416FF4EC3B}" type="sibTrans" cxnId="{192334FD-2152-46DA-8460-A697998DD48D}">
      <dgm:prSet/>
      <dgm:spPr/>
      <dgm:t>
        <a:bodyPr/>
        <a:lstStyle/>
        <a:p>
          <a:endParaRPr lang="ru-RU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3" custScaleX="203741" custScaleY="105903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3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3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D79C9-15AA-4B4D-B77A-2885ABF44BF3}" type="pres">
      <dgm:prSet presAssocID="{8CCD8EB2-0E66-4211-8CBF-1CC8D6F5D4CF}" presName="spaceBetweenRectangles" presStyleCnt="0"/>
      <dgm:spPr/>
    </dgm:pt>
    <dgm:pt modelId="{306873EF-DFE2-44D5-B270-152296A19159}" type="pres">
      <dgm:prSet presAssocID="{1B1657A2-5821-49A8-A685-48C359815988}" presName="parentLin" presStyleCnt="0"/>
      <dgm:spPr/>
    </dgm:pt>
    <dgm:pt modelId="{4CC82E8B-C04C-4680-8ED5-B01375CAD3F0}" type="pres">
      <dgm:prSet presAssocID="{1B1657A2-5821-49A8-A685-48C35981598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3D03922-346D-4498-9CC4-214A2E48BBE1}" type="pres">
      <dgm:prSet presAssocID="{1B1657A2-5821-49A8-A685-48C359815988}" presName="parentText" presStyleLbl="node1" presStyleIdx="2" presStyleCnt="3" custScaleX="150037" custLinFactNeighborX="-100000" custLinFactNeighborY="406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9B1F7-F035-4C01-80D1-6029C65160AC}" type="pres">
      <dgm:prSet presAssocID="{1B1657A2-5821-49A8-A685-48C359815988}" presName="negativeSpace" presStyleCnt="0"/>
      <dgm:spPr/>
    </dgm:pt>
    <dgm:pt modelId="{B8AA7125-3D9A-4BEF-8F40-E4079E9DD53F}" type="pres">
      <dgm:prSet presAssocID="{1B1657A2-5821-49A8-A685-48C35981598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271D444-4DCE-4AD4-82F0-E13C41F4D8B3}" type="presOf" srcId="{1B1657A2-5821-49A8-A685-48C359815988}" destId="{43D03922-346D-4498-9CC4-214A2E48BBE1}" srcOrd="1" destOrd="0" presId="urn:microsoft.com/office/officeart/2005/8/layout/list1"/>
    <dgm:cxn modelId="{192334FD-2152-46DA-8460-A697998DD48D}" srcId="{A824BEA0-956E-44CC-B6F9-883C9AB27984}" destId="{1B1657A2-5821-49A8-A685-48C359815988}" srcOrd="2" destOrd="0" parTransId="{85ED244A-5ADC-4E21-AA09-4EC4D74C496A}" sibTransId="{81F277B3-D3A8-42FE-9074-77416FF4EC3B}"/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D46629AE-84EA-4FD8-A253-F840C988933F}" type="presOf" srcId="{1DAA625A-DE88-4DF4-9834-A99E6D2EDF61}" destId="{69ACAB26-1B30-4815-9028-4A77775B47D7}" srcOrd="0" destOrd="0" presId="urn:microsoft.com/office/officeart/2005/8/layout/list1"/>
    <dgm:cxn modelId="{6D1EAF4F-F1F3-431D-A00B-EBB0E59CFB7C}" type="presOf" srcId="{A824BEA0-956E-44CC-B6F9-883C9AB27984}" destId="{82D1816E-C244-464F-91EC-1D4685919492}" srcOrd="0" destOrd="0" presId="urn:microsoft.com/office/officeart/2005/8/layout/list1"/>
    <dgm:cxn modelId="{486DE43B-AB97-471E-A928-E2BEEE2FDDAF}" type="presOf" srcId="{A638968D-2251-4888-AACC-FE4B7EBFB455}" destId="{DBFBA89F-F671-48C3-9304-C16AF83BB22A}" srcOrd="0" destOrd="0" presId="urn:microsoft.com/office/officeart/2005/8/layout/list1"/>
    <dgm:cxn modelId="{FCA253B7-B16A-45E0-8C42-6FE4943393F0}" type="presOf" srcId="{1DAA625A-DE88-4DF4-9834-A99E6D2EDF61}" destId="{1734970F-514C-431F-B5A6-1F8C449E9CD8}" srcOrd="1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9C29D8AC-F5AC-45DF-8361-EBC6C74D2BBA}" type="presOf" srcId="{A638968D-2251-4888-AACC-FE4B7EBFB455}" destId="{A61C7203-017E-4BA7-82D5-467E09919323}" srcOrd="1" destOrd="0" presId="urn:microsoft.com/office/officeart/2005/8/layout/list1"/>
    <dgm:cxn modelId="{0D4D418B-6549-4614-99FB-4D67F94E83B9}" type="presOf" srcId="{1B1657A2-5821-49A8-A685-48C359815988}" destId="{4CC82E8B-C04C-4680-8ED5-B01375CAD3F0}" srcOrd="0" destOrd="0" presId="urn:microsoft.com/office/officeart/2005/8/layout/list1"/>
    <dgm:cxn modelId="{695F0EAE-7E8B-400B-B2FA-FC5A3970A91C}" type="presParOf" srcId="{82D1816E-C244-464F-91EC-1D4685919492}" destId="{82ECAF0E-AF93-4314-9218-06D6F7F1FA23}" srcOrd="0" destOrd="0" presId="urn:microsoft.com/office/officeart/2005/8/layout/list1"/>
    <dgm:cxn modelId="{4F1662FB-FD01-42C5-B7F1-836FDB377C16}" type="presParOf" srcId="{82ECAF0E-AF93-4314-9218-06D6F7F1FA23}" destId="{69ACAB26-1B30-4815-9028-4A77775B47D7}" srcOrd="0" destOrd="0" presId="urn:microsoft.com/office/officeart/2005/8/layout/list1"/>
    <dgm:cxn modelId="{E87970DA-DA82-4AEB-8BC6-58F99F178562}" type="presParOf" srcId="{82ECAF0E-AF93-4314-9218-06D6F7F1FA23}" destId="{1734970F-514C-431F-B5A6-1F8C449E9CD8}" srcOrd="1" destOrd="0" presId="urn:microsoft.com/office/officeart/2005/8/layout/list1"/>
    <dgm:cxn modelId="{A9262E9E-763B-491D-B89C-5C260BE4C1FA}" type="presParOf" srcId="{82D1816E-C244-464F-91EC-1D4685919492}" destId="{079128EF-C628-4149-9DC8-51B747B24D96}" srcOrd="1" destOrd="0" presId="urn:microsoft.com/office/officeart/2005/8/layout/list1"/>
    <dgm:cxn modelId="{B5200A8C-2676-47E5-957E-A77147ABF076}" type="presParOf" srcId="{82D1816E-C244-464F-91EC-1D4685919492}" destId="{3B2E4068-C096-4B84-9B4D-B915B72C70ED}" srcOrd="2" destOrd="0" presId="urn:microsoft.com/office/officeart/2005/8/layout/list1"/>
    <dgm:cxn modelId="{DF2199DB-0619-4409-8F16-2F8B099778FA}" type="presParOf" srcId="{82D1816E-C244-464F-91EC-1D4685919492}" destId="{BFC16A42-CE03-4F64-B2A1-54F30984FDB7}" srcOrd="3" destOrd="0" presId="urn:microsoft.com/office/officeart/2005/8/layout/list1"/>
    <dgm:cxn modelId="{A6624699-C3F7-42BA-B2B9-3948C1D21ED1}" type="presParOf" srcId="{82D1816E-C244-464F-91EC-1D4685919492}" destId="{FD71543F-4CC8-44B4-8318-372D16C5E963}" srcOrd="4" destOrd="0" presId="urn:microsoft.com/office/officeart/2005/8/layout/list1"/>
    <dgm:cxn modelId="{1A391014-D404-44EA-81A5-399FE2039B8E}" type="presParOf" srcId="{FD71543F-4CC8-44B4-8318-372D16C5E963}" destId="{DBFBA89F-F671-48C3-9304-C16AF83BB22A}" srcOrd="0" destOrd="0" presId="urn:microsoft.com/office/officeart/2005/8/layout/list1"/>
    <dgm:cxn modelId="{5C56AFED-6915-485D-8221-3BDEBA130008}" type="presParOf" srcId="{FD71543F-4CC8-44B4-8318-372D16C5E963}" destId="{A61C7203-017E-4BA7-82D5-467E09919323}" srcOrd="1" destOrd="0" presId="urn:microsoft.com/office/officeart/2005/8/layout/list1"/>
    <dgm:cxn modelId="{EBFFA3D8-1B7D-4016-B55E-F626A2C77368}" type="presParOf" srcId="{82D1816E-C244-464F-91EC-1D4685919492}" destId="{78730B02-C469-4581-A074-494EC21E8C9C}" srcOrd="5" destOrd="0" presId="urn:microsoft.com/office/officeart/2005/8/layout/list1"/>
    <dgm:cxn modelId="{9A80E4C3-B6BA-436C-AC61-6BFEFE934E76}" type="presParOf" srcId="{82D1816E-C244-464F-91EC-1D4685919492}" destId="{C3187DAC-3CFE-4518-8DE4-850517FA513E}" srcOrd="6" destOrd="0" presId="urn:microsoft.com/office/officeart/2005/8/layout/list1"/>
    <dgm:cxn modelId="{D73408DE-53FD-4B6D-9921-8B3DCA4EA140}" type="presParOf" srcId="{82D1816E-C244-464F-91EC-1D4685919492}" destId="{875D79C9-15AA-4B4D-B77A-2885ABF44BF3}" srcOrd="7" destOrd="0" presId="urn:microsoft.com/office/officeart/2005/8/layout/list1"/>
    <dgm:cxn modelId="{E77541C1-9E81-4CB1-8FB3-E3CEC7BB0947}" type="presParOf" srcId="{82D1816E-C244-464F-91EC-1D4685919492}" destId="{306873EF-DFE2-44D5-B270-152296A19159}" srcOrd="8" destOrd="0" presId="urn:microsoft.com/office/officeart/2005/8/layout/list1"/>
    <dgm:cxn modelId="{23B2AB29-4545-4453-944A-0A9B601AC166}" type="presParOf" srcId="{306873EF-DFE2-44D5-B270-152296A19159}" destId="{4CC82E8B-C04C-4680-8ED5-B01375CAD3F0}" srcOrd="0" destOrd="0" presId="urn:microsoft.com/office/officeart/2005/8/layout/list1"/>
    <dgm:cxn modelId="{D0F31187-65DC-4F02-BD06-D98AC0F31741}" type="presParOf" srcId="{306873EF-DFE2-44D5-B270-152296A19159}" destId="{43D03922-346D-4498-9CC4-214A2E48BBE1}" srcOrd="1" destOrd="0" presId="urn:microsoft.com/office/officeart/2005/8/layout/list1"/>
    <dgm:cxn modelId="{13C8357B-7A5F-4F77-ACDC-01A3D5943CD3}" type="presParOf" srcId="{82D1816E-C244-464F-91EC-1D4685919492}" destId="{B679B1F7-F035-4C01-80D1-6029C65160AC}" srcOrd="9" destOrd="0" presId="urn:microsoft.com/office/officeart/2005/8/layout/list1"/>
    <dgm:cxn modelId="{9E540790-7885-4A93-BAA9-4DD84B2CC20A}" type="presParOf" srcId="{82D1816E-C244-464F-91EC-1D4685919492}" destId="{B8AA7125-3D9A-4BEF-8F40-E4079E9DD53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1. Muskullaryň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kömekçi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enjamlaryny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görkezip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atlandyryp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başarmaly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.</a:t>
          </a: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2.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Boýun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muskullaryny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toparlara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bölüp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muskullaryny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görkezip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olaryň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başlanýan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birigýän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ýerlerini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topografiýasyny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fassiýalaryny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aýdyp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başarmaly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2" custScaleX="203741" custScaleY="115326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2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2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F85ECA-F74E-4965-B801-96EF18F67963}" type="presOf" srcId="{A638968D-2251-4888-AACC-FE4B7EBFB455}" destId="{DBFBA89F-F671-48C3-9304-C16AF83BB22A}" srcOrd="0" destOrd="0" presId="urn:microsoft.com/office/officeart/2005/8/layout/list1"/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7CF2CBE7-42F4-4EBC-8617-93C974CDD553}" type="presOf" srcId="{1DAA625A-DE88-4DF4-9834-A99E6D2EDF61}" destId="{1734970F-514C-431F-B5A6-1F8C449E9CD8}" srcOrd="1" destOrd="0" presId="urn:microsoft.com/office/officeart/2005/8/layout/list1"/>
    <dgm:cxn modelId="{C002B53D-9D60-4C56-B952-30876D922A71}" type="presOf" srcId="{1DAA625A-DE88-4DF4-9834-A99E6D2EDF61}" destId="{69ACAB26-1B30-4815-9028-4A77775B47D7}" srcOrd="0" destOrd="0" presId="urn:microsoft.com/office/officeart/2005/8/layout/list1"/>
    <dgm:cxn modelId="{DAD88F1B-4ECA-4530-8724-5015DDC67C89}" type="presOf" srcId="{A638968D-2251-4888-AACC-FE4B7EBFB455}" destId="{A61C7203-017E-4BA7-82D5-467E09919323}" srcOrd="1" destOrd="0" presId="urn:microsoft.com/office/officeart/2005/8/layout/list1"/>
    <dgm:cxn modelId="{78F11DFD-E390-4EBF-BB55-6B6C3DF295EA}" type="presOf" srcId="{A824BEA0-956E-44CC-B6F9-883C9AB27984}" destId="{82D1816E-C244-464F-91EC-1D4685919492}" srcOrd="0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07F88393-67BF-42E0-AC13-0EEC6B680802}" type="presParOf" srcId="{82D1816E-C244-464F-91EC-1D4685919492}" destId="{82ECAF0E-AF93-4314-9218-06D6F7F1FA23}" srcOrd="0" destOrd="0" presId="urn:microsoft.com/office/officeart/2005/8/layout/list1"/>
    <dgm:cxn modelId="{6818307A-6332-4ECD-A3DA-064A426A10FB}" type="presParOf" srcId="{82ECAF0E-AF93-4314-9218-06D6F7F1FA23}" destId="{69ACAB26-1B30-4815-9028-4A77775B47D7}" srcOrd="0" destOrd="0" presId="urn:microsoft.com/office/officeart/2005/8/layout/list1"/>
    <dgm:cxn modelId="{A6CBD659-1834-4F7A-9E06-352A45E1DD17}" type="presParOf" srcId="{82ECAF0E-AF93-4314-9218-06D6F7F1FA23}" destId="{1734970F-514C-431F-B5A6-1F8C449E9CD8}" srcOrd="1" destOrd="0" presId="urn:microsoft.com/office/officeart/2005/8/layout/list1"/>
    <dgm:cxn modelId="{E519C437-F66E-488D-B63C-990CB4DA4B8C}" type="presParOf" srcId="{82D1816E-C244-464F-91EC-1D4685919492}" destId="{079128EF-C628-4149-9DC8-51B747B24D96}" srcOrd="1" destOrd="0" presId="urn:microsoft.com/office/officeart/2005/8/layout/list1"/>
    <dgm:cxn modelId="{98317B12-BA03-4F78-8C9F-7C7D7841B85D}" type="presParOf" srcId="{82D1816E-C244-464F-91EC-1D4685919492}" destId="{3B2E4068-C096-4B84-9B4D-B915B72C70ED}" srcOrd="2" destOrd="0" presId="urn:microsoft.com/office/officeart/2005/8/layout/list1"/>
    <dgm:cxn modelId="{D5E8F2FB-4002-4C98-9BB0-725D1206651D}" type="presParOf" srcId="{82D1816E-C244-464F-91EC-1D4685919492}" destId="{BFC16A42-CE03-4F64-B2A1-54F30984FDB7}" srcOrd="3" destOrd="0" presId="urn:microsoft.com/office/officeart/2005/8/layout/list1"/>
    <dgm:cxn modelId="{2FC37B0C-6427-48B7-958A-E117451F2A19}" type="presParOf" srcId="{82D1816E-C244-464F-91EC-1D4685919492}" destId="{FD71543F-4CC8-44B4-8318-372D16C5E963}" srcOrd="4" destOrd="0" presId="urn:microsoft.com/office/officeart/2005/8/layout/list1"/>
    <dgm:cxn modelId="{C3075DAE-A9A2-4AAD-955C-E9EB2F26EC72}" type="presParOf" srcId="{FD71543F-4CC8-44B4-8318-372D16C5E963}" destId="{DBFBA89F-F671-48C3-9304-C16AF83BB22A}" srcOrd="0" destOrd="0" presId="urn:microsoft.com/office/officeart/2005/8/layout/list1"/>
    <dgm:cxn modelId="{2DC61544-B522-4F40-80A0-10B8233C99C0}" type="presParOf" srcId="{FD71543F-4CC8-44B4-8318-372D16C5E963}" destId="{A61C7203-017E-4BA7-82D5-467E09919323}" srcOrd="1" destOrd="0" presId="urn:microsoft.com/office/officeart/2005/8/layout/list1"/>
    <dgm:cxn modelId="{7340CCB2-F96B-40B8-B988-50F412D0FD75}" type="presParOf" srcId="{82D1816E-C244-464F-91EC-1D4685919492}" destId="{78730B02-C469-4581-A074-494EC21E8C9C}" srcOrd="5" destOrd="0" presId="urn:microsoft.com/office/officeart/2005/8/layout/list1"/>
    <dgm:cxn modelId="{6EE34249-8721-4582-86ED-9CAA1578A151}" type="presParOf" srcId="{82D1816E-C244-464F-91EC-1D4685919492}" destId="{C3187DAC-3CFE-4518-8DE4-850517FA513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20CACB-9CBC-4909-92F4-647761285DF9}" type="doc">
      <dgm:prSet loTypeId="urn:microsoft.com/office/officeart/2005/8/layout/venn1" loCatId="relationship" qsTypeId="urn:microsoft.com/office/officeart/2005/8/quickstyle/3d5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EDE0EA6-6AE3-49F7-B9D6-33114C84179B}">
      <dgm:prSet/>
      <dgm:spPr/>
      <dgm:t>
        <a:bodyPr/>
        <a:lstStyle/>
        <a:p>
          <a:pPr rtl="0"/>
          <a:r>
            <a:rPr lang="ru-RU" b="1" dirty="0" err="1" smtClean="0">
              <a:latin typeface="Garamond" panose="02020404030301010803" pitchFamily="18" charset="0"/>
            </a:rPr>
            <a:t>Boýnuň</a:t>
          </a:r>
          <a:r>
            <a:rPr lang="ru-RU" b="1" dirty="0" smtClean="0">
              <a:latin typeface="Garamond" panose="02020404030301010803" pitchFamily="18" charset="0"/>
            </a:rPr>
            <a:t> </a:t>
          </a:r>
          <a:r>
            <a:rPr lang="ru-RU" b="1" dirty="0" err="1" smtClean="0">
              <a:latin typeface="Garamond" panose="02020404030301010803" pitchFamily="18" charset="0"/>
            </a:rPr>
            <a:t>muskullary</a:t>
          </a:r>
          <a:endParaRPr lang="ru-RU" dirty="0">
            <a:latin typeface="Garamond" panose="02020404030301010803" pitchFamily="18" charset="0"/>
          </a:endParaRPr>
        </a:p>
      </dgm:t>
    </dgm:pt>
    <dgm:pt modelId="{4D3A8224-275F-48D1-B454-6BCF3C450A49}" type="parTrans" cxnId="{AD250B7A-2677-451C-9A98-724E552391AD}">
      <dgm:prSet/>
      <dgm:spPr/>
      <dgm:t>
        <a:bodyPr/>
        <a:lstStyle/>
        <a:p>
          <a:endParaRPr lang="ru-RU"/>
        </a:p>
      </dgm:t>
    </dgm:pt>
    <dgm:pt modelId="{1B97E470-C87B-452C-9C71-FDD1AA64C2EC}" type="sibTrans" cxnId="{AD250B7A-2677-451C-9A98-724E552391AD}">
      <dgm:prSet/>
      <dgm:spPr/>
      <dgm:t>
        <a:bodyPr/>
        <a:lstStyle/>
        <a:p>
          <a:endParaRPr lang="ru-RU"/>
        </a:p>
      </dgm:t>
    </dgm:pt>
    <dgm:pt modelId="{BD2DB827-F37D-4D10-A4B8-6CE960963B72}" type="pres">
      <dgm:prSet presAssocID="{0020CACB-9CBC-4909-92F4-647761285DF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E60526-093F-428E-8138-D5F8FDCB39CB}" type="pres">
      <dgm:prSet presAssocID="{FEDE0EA6-6AE3-49F7-B9D6-33114C84179B}" presName="circ1TxSh" presStyleLbl="vennNode1" presStyleIdx="0" presStyleCnt="1" custLinFactNeighborX="-51712" custLinFactNeighborY="-1488"/>
      <dgm:spPr/>
      <dgm:t>
        <a:bodyPr/>
        <a:lstStyle/>
        <a:p>
          <a:endParaRPr lang="ru-RU"/>
        </a:p>
      </dgm:t>
    </dgm:pt>
  </dgm:ptLst>
  <dgm:cxnLst>
    <dgm:cxn modelId="{AD250B7A-2677-451C-9A98-724E552391AD}" srcId="{0020CACB-9CBC-4909-92F4-647761285DF9}" destId="{FEDE0EA6-6AE3-49F7-B9D6-33114C84179B}" srcOrd="0" destOrd="0" parTransId="{4D3A8224-275F-48D1-B454-6BCF3C450A49}" sibTransId="{1B97E470-C87B-452C-9C71-FDD1AA64C2EC}"/>
    <dgm:cxn modelId="{957C7A9B-B866-4A7E-A4E3-85826427AB04}" type="presOf" srcId="{0020CACB-9CBC-4909-92F4-647761285DF9}" destId="{BD2DB827-F37D-4D10-A4B8-6CE960963B72}" srcOrd="0" destOrd="0" presId="urn:microsoft.com/office/officeart/2005/8/layout/venn1"/>
    <dgm:cxn modelId="{D279EF21-A79F-4E45-B265-E4C3A2821930}" type="presOf" srcId="{FEDE0EA6-6AE3-49F7-B9D6-33114C84179B}" destId="{D9E60526-093F-428E-8138-D5F8FDCB39CB}" srcOrd="0" destOrd="0" presId="urn:microsoft.com/office/officeart/2005/8/layout/venn1"/>
    <dgm:cxn modelId="{7CCFD81A-D82F-4B94-A34A-FC893F22EFFA}" type="presParOf" srcId="{BD2DB827-F37D-4D10-A4B8-6CE960963B72}" destId="{D9E60526-093F-428E-8138-D5F8FDCB39CB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D0E4B-E84D-4874-B75C-24BB60FC5290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890D1-CE9A-48EF-AE6A-1E8CD3F6FC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240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57F-3347-40B9-9A35-BE3BF26B27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684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875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67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99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686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16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96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073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9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13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824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0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2AF26-9221-496E-B127-94962D776CF8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04EC7-A6C5-4D71-B134-1BACD1D57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57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sz="2400" b="1" dirty="0" err="1">
                <a:latin typeface="Garamond" panose="02020404030301010803" pitchFamily="18" charset="0"/>
              </a:rPr>
              <a:t>Miologiýa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Muskullar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barada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ylym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Kelläniň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muskullary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fassiýalary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Boýnuň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muskullary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fassiýalary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Boýnuň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topografiýasy</a:t>
            </a:r>
            <a:r>
              <a:rPr lang="ru-RU" sz="2400" b="1" dirty="0">
                <a:latin typeface="Garamond" panose="02020404030301010803" pitchFamily="18" charset="0"/>
              </a:rPr>
              <a:t>.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" y="68433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1600" b="1" dirty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2">
            <a:schemeClr val="dk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anatomiýasy, topografik  anatomiýa we operatiw hirurgiýa  kafedrasynyň  mugallymy  </a:t>
            </a:r>
            <a:r>
              <a:rPr lang="tk-TM" sz="2000" dirty="0" smtClean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Y.B.Abdyýew</a:t>
            </a:r>
            <a:endParaRPr lang="ru-RU" sz="2000" dirty="0">
              <a:ln w="0"/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3297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44835539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10183" y="262389"/>
            <a:ext cx="63234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Talybyň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maglumatlary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9503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8362106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92784" y="262389"/>
            <a:ext cx="46306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başaryp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n w="0"/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62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8" t="13598" r="5751" b="13399"/>
          <a:stretch/>
        </p:blipFill>
        <p:spPr>
          <a:xfrm>
            <a:off x="389300" y="211725"/>
            <a:ext cx="4128379" cy="5141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1" t="10429" r="12540" b="12475"/>
          <a:stretch/>
        </p:blipFill>
        <p:spPr>
          <a:xfrm>
            <a:off x="4861710" y="202672"/>
            <a:ext cx="3612335" cy="5145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968321" y="309645"/>
            <a:ext cx="2873612" cy="745865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0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Myşsa ulgamy - miologiýa</a:t>
            </a:r>
            <a:endParaRPr lang="ru-RU" sz="20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690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" t="22311" r="8581" b="17492"/>
          <a:stretch/>
        </p:blipFill>
        <p:spPr>
          <a:xfrm>
            <a:off x="4535784" y="271605"/>
            <a:ext cx="4110274" cy="4128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9" t="10826" r="7252" b="17887"/>
          <a:stretch/>
        </p:blipFill>
        <p:spPr>
          <a:xfrm>
            <a:off x="217282" y="208230"/>
            <a:ext cx="4001632" cy="4888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361281" y="344033"/>
            <a:ext cx="2361344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Muskullaryň gurluşy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022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9" t="33399" r="6694" b="13399"/>
          <a:stretch/>
        </p:blipFill>
        <p:spPr>
          <a:xfrm>
            <a:off x="235390" y="172015"/>
            <a:ext cx="4659052" cy="420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" t="33266" r="7260" b="12344"/>
          <a:stretch/>
        </p:blipFill>
        <p:spPr>
          <a:xfrm>
            <a:off x="6011500" y="172015"/>
            <a:ext cx="4720766" cy="420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67357" y="6192570"/>
            <a:ext cx="3553617" cy="499644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Kelläniň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465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2" t="32343" r="15935" b="14324"/>
          <a:stretch/>
        </p:blipFill>
        <p:spPr>
          <a:xfrm>
            <a:off x="506994" y="298764"/>
            <a:ext cx="5441133" cy="5800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4" t="10033" r="5941" b="51155"/>
          <a:stretch/>
        </p:blipFill>
        <p:spPr>
          <a:xfrm>
            <a:off x="6210678" y="298763"/>
            <a:ext cx="5712736" cy="3699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47773" y="6266825"/>
            <a:ext cx="3507355" cy="499644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Çeýneýji muskullar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21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0" t="39472" r="9523" b="13927"/>
          <a:stretch/>
        </p:blipFill>
        <p:spPr>
          <a:xfrm>
            <a:off x="443620" y="325924"/>
            <a:ext cx="6274051" cy="5044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59929940"/>
              </p:ext>
            </p:extLst>
          </p:nvPr>
        </p:nvGraphicFramePr>
        <p:xfrm>
          <a:off x="8262149" y="608410"/>
          <a:ext cx="4457969" cy="2433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17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1" t="41056" r="14991" b="12608"/>
          <a:stretch/>
        </p:blipFill>
        <p:spPr>
          <a:xfrm>
            <a:off x="280656" y="307817"/>
            <a:ext cx="5388051" cy="4861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5" t="43828" r="11032" b="16436"/>
          <a:stretch/>
        </p:blipFill>
        <p:spPr>
          <a:xfrm>
            <a:off x="6056769" y="307817"/>
            <a:ext cx="4309450" cy="3422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39956" y="5768885"/>
            <a:ext cx="4095830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Boýnuň ortaky topar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27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t="7788" r="9517" b="32674"/>
          <a:stretch/>
        </p:blipFill>
        <p:spPr>
          <a:xfrm>
            <a:off x="271604" y="244443"/>
            <a:ext cx="5839485" cy="5958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746102" y="698944"/>
            <a:ext cx="3625049" cy="992087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800" b="1" dirty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Boýnuň çuň muskullary</a:t>
            </a:r>
            <a:endParaRPr lang="ru-RU" sz="2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4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832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38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295</Words>
  <Application>Microsoft Office PowerPoint</Application>
  <PresentationFormat>Широкоэкранный</PresentationFormat>
  <Paragraphs>33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Garamond</vt:lpstr>
      <vt:lpstr>Times New Roman</vt:lpstr>
      <vt:lpstr>Тема Office</vt:lpstr>
      <vt:lpstr>Miologiýa. Muskullar barada ylym. Kelläniň muskullary we fassiýalary. Boýnuň muskullary we fassiýalary. Boýnuň topografiýasy.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Miologiýa. Muskullar barada ylym. Kelläniň muskullary we fassiýalary. Boýnuň muskullary we fassiýalary. Boýnuň topografiýasy.</dc:title>
  <dc:creator>admin</dc:creator>
  <cp:lastModifiedBy>admin</cp:lastModifiedBy>
  <cp:revision>7</cp:revision>
  <dcterms:created xsi:type="dcterms:W3CDTF">2024-09-17T10:52:29Z</dcterms:created>
  <dcterms:modified xsi:type="dcterms:W3CDTF">2024-09-18T13:47:55Z</dcterms:modified>
</cp:coreProperties>
</file>